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3.png>
</file>

<file path=ppt/media/image4.png>
</file>

<file path=ppt/media/image5.gi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4fe5f8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494fe5f82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94c6545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494c65457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dia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 en verticale teks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e titel en teks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 en objec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ekop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houd van twee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gelijking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leen titel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eg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houd met bijschrift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fbeelding met bijschrift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1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9.png"/><Relationship Id="rId5" Type="http://schemas.openxmlformats.org/officeDocument/2006/relationships/image" Target="../media/image9.png"/><Relationship Id="rId6" Type="http://schemas.openxmlformats.org/officeDocument/2006/relationships/image" Target="../media/image20.png"/><Relationship Id="rId7" Type="http://schemas.openxmlformats.org/officeDocument/2006/relationships/image" Target="../media/image10.png"/><Relationship Id="rId8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Quartz mansion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440000" y="486916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Producer: Jermo</a:t>
            </a:r>
            <a:endParaRPr sz="27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Artist &amp; Scrum: Stanley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UX: Jorrit &amp; Stefan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Programmer: Daniel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457199" y="67688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Any q</a:t>
            </a: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uestions?</a:t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5696" y="2564904"/>
            <a:ext cx="5274290" cy="3975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1331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Inhoud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03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835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Inspiration</a:t>
            </a:r>
            <a:endParaRPr sz="2400"/>
          </a:p>
          <a:p>
            <a:pPr indent="-1784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Planning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8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Mechanics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84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8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U.x.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8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Setting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8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84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835" lvl="0" marL="3429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Inspiration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Amnesia</a:t>
            </a:r>
            <a:endParaRPr/>
          </a:p>
          <a:p>
            <a:pPr indent="-1651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Friday the 13th</a:t>
            </a:r>
            <a:endParaRPr/>
          </a:p>
        </p:txBody>
      </p:sp>
      <p:pic>
        <p:nvPicPr>
          <p:cNvPr descr="Gerelateerde afbeelding"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04671" y="1862391"/>
            <a:ext cx="3995936" cy="22477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relateerde afbeelding" id="99" name="Google Shape;9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7538" y="4266917"/>
            <a:ext cx="4010194" cy="2255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57200" y="831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Planning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457200" y="122617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Trello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Moscow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nl-NL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Scrum</a:t>
            </a:r>
            <a:endParaRPr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07124"/>
            <a:ext cx="4419600" cy="339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26175"/>
            <a:ext cx="4419599" cy="33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Mechanics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Move &amp; hide</a:t>
            </a:r>
            <a:endParaRPr/>
          </a:p>
          <a:p>
            <a:pPr indent="-1651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/>
          </a:p>
          <a:p>
            <a:pPr indent="-1651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Corner of the eye</a:t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erelateerde afbeelding" id="114" name="Google Shape;114;p17"/>
          <p:cNvPicPr preferRelativeResize="0"/>
          <p:nvPr/>
        </p:nvPicPr>
        <p:blipFill rotWithShape="1">
          <a:blip r:embed="rId3">
            <a:alphaModFix/>
          </a:blip>
          <a:srcRect b="0" l="22045" r="19244" t="0"/>
          <a:stretch/>
        </p:blipFill>
        <p:spPr>
          <a:xfrm>
            <a:off x="4124800" y="3281025"/>
            <a:ext cx="4843350" cy="3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U.X.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Never safe</a:t>
            </a:r>
            <a:endParaRPr/>
          </a:p>
          <a:p>
            <a:pPr indent="-1651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Lighting</a:t>
            </a:r>
            <a:endParaRPr/>
          </a:p>
          <a:p>
            <a:pPr indent="-1651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Sound</a:t>
            </a:r>
            <a:endParaRPr/>
          </a:p>
          <a:p>
            <a:pPr indent="-1651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Effects</a:t>
            </a:r>
            <a:endParaRPr/>
          </a:p>
          <a:p>
            <a:pPr indent="-1651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Minimal UI</a:t>
            </a:r>
            <a:endParaRPr/>
          </a:p>
        </p:txBody>
      </p:sp>
      <p:pic>
        <p:nvPicPr>
          <p:cNvPr descr="Gerelateerde afbeelding"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3888" y="2132856"/>
            <a:ext cx="5028853" cy="3017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Setting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Modern</a:t>
            </a:r>
            <a:endParaRPr/>
          </a:p>
          <a:p>
            <a:pPr indent="-1651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Time-blend 20th Century</a:t>
            </a:r>
            <a:endParaRPr/>
          </a:p>
          <a:p>
            <a:pPr indent="-63500" lvl="0" marL="342900" rtl="0" algn="l">
              <a:spcBef>
                <a:spcPts val="88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t/>
            </a: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lh6.googleusercontent.com/bmrJLd33_ydROc1r0eBGwWlVFiLg_1yvC8-0XpTCQZpxuQwYhPMJ0HVYA4koqvsnCA3V4Ef7KfRY_qxQQ-geB-VD6O4tmjSPASVBK1-etYbZ0Dxi_eCcR_Y99l3BCam26eyz-JSA"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9248" y="1507730"/>
            <a:ext cx="3512805" cy="23418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3.googleusercontent.com/T0YjfSPdsZ0JHBa3Eg2Kr7JQp41zjMgTN5gx-iNVPMJ_sGXG3sOIy503v-vpfH90Fp5qt8n_7UmV7h3Xmn5dzXK4dQFoFlZmt9zP8k0PqqL1mCi2Ne1LqUbtIGrresktvu_Cmt6Z" id="129" name="Google Shape;12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9309" y="4084695"/>
            <a:ext cx="3924237" cy="25922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zYIqv3NH9DUua-WtzGXKjp2g_Wk8gCkpbU3ydVX7io8PHVcnKtCredFNwKw-PrzEj1xfBCaPY8esDpPR3iHrHeWrAaEWglcH8GgqQeDrLVD4TuhoBJ_2dTkN5B5sLbUnaqObG9ly" id="130" name="Google Shape;13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99965" y="4073183"/>
            <a:ext cx="3531350" cy="261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57200" y="-1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457200" y="68662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Realistic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Eerie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Tense</a:t>
            </a:r>
            <a:endParaRPr/>
          </a:p>
        </p:txBody>
      </p:sp>
      <p:pic>
        <p:nvPicPr>
          <p:cNvPr descr="https://lh5.googleusercontent.com/XWo1X4F9HHqhleihCvgaHkYaBkXX86UFWOgTAzoJ5QvJo0OC-cYh8HyVleJRjf6zf4zhwCULI9jqm_WZaCq4tGBd63d3hOb2B-liwyaLctUCT-aMU043tLAC7wfgg35y5VDxs1q2"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625" y="2297150"/>
            <a:ext cx="3911794" cy="2235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hIfivV0_glTE0CZxIlemvgei1n3QHFcgWAx1BAt4isPqzmWo-axdiSD4BFs_zU29cu4r7f6o74fWinC9L49SNyOVamFpgZ_zt2YIO7BlTsj2KpN-5jleMbDNcHshO8ZWA1dYnxoh" id="138" name="Google Shape;13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9625" y="4597216"/>
            <a:ext cx="3911800" cy="2207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5">
            <a:alphaModFix/>
          </a:blip>
          <a:srcRect b="0" l="6292" r="5329" t="9999"/>
          <a:stretch/>
        </p:blipFill>
        <p:spPr>
          <a:xfrm>
            <a:off x="5082375" y="4442378"/>
            <a:ext cx="3961450" cy="2297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6">
            <a:alphaModFix/>
          </a:blip>
          <a:srcRect b="4223" l="0" r="0" t="0"/>
          <a:stretch/>
        </p:blipFill>
        <p:spPr>
          <a:xfrm>
            <a:off x="5082375" y="1417650"/>
            <a:ext cx="3961450" cy="294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457200" y="1600200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t/>
            </a: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b="4365" l="26220" r="21949" t="7272"/>
          <a:stretch/>
        </p:blipFill>
        <p:spPr>
          <a:xfrm>
            <a:off x="139525" y="4079625"/>
            <a:ext cx="923925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 rotWithShape="1">
          <a:blip r:embed="rId4">
            <a:alphaModFix/>
          </a:blip>
          <a:srcRect b="26246" l="0" r="33501" t="2001"/>
          <a:stretch/>
        </p:blipFill>
        <p:spPr>
          <a:xfrm>
            <a:off x="1154025" y="4079625"/>
            <a:ext cx="1857375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 rotWithShape="1">
          <a:blip r:embed="rId5">
            <a:alphaModFix/>
          </a:blip>
          <a:srcRect b="0" l="19434" r="61711" t="25958"/>
          <a:stretch/>
        </p:blipFill>
        <p:spPr>
          <a:xfrm>
            <a:off x="3101975" y="4089138"/>
            <a:ext cx="1295400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 rotWithShape="1">
          <a:blip r:embed="rId6">
            <a:alphaModFix/>
          </a:blip>
          <a:srcRect b="3541" l="16800" r="66297" t="5895"/>
          <a:stretch/>
        </p:blipFill>
        <p:spPr>
          <a:xfrm>
            <a:off x="6102300" y="3508450"/>
            <a:ext cx="1068475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 rotWithShape="1">
          <a:blip r:embed="rId6">
            <a:alphaModFix/>
          </a:blip>
          <a:srcRect b="3541" l="44039" r="40048" t="5895"/>
          <a:stretch/>
        </p:blipFill>
        <p:spPr>
          <a:xfrm>
            <a:off x="7235264" y="3508450"/>
            <a:ext cx="995211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6">
            <a:alphaModFix/>
          </a:blip>
          <a:srcRect b="3541" l="69601" r="19283" t="5895"/>
          <a:stretch/>
        </p:blipFill>
        <p:spPr>
          <a:xfrm>
            <a:off x="8294964" y="3508450"/>
            <a:ext cx="682761" cy="3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7">
            <a:alphaModFix/>
          </a:blip>
          <a:srcRect b="738" l="951" r="951" t="738"/>
          <a:stretch/>
        </p:blipFill>
        <p:spPr>
          <a:xfrm>
            <a:off x="139524" y="612201"/>
            <a:ext cx="1597500" cy="33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8">
            <a:alphaModFix/>
          </a:blip>
          <a:srcRect b="1465" l="10102" r="10102" t="1465"/>
          <a:stretch/>
        </p:blipFill>
        <p:spPr>
          <a:xfrm>
            <a:off x="7617144" y="526675"/>
            <a:ext cx="1335256" cy="28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 rotWithShape="1">
          <a:blip r:embed="rId9">
            <a:alphaModFix/>
          </a:blip>
          <a:srcRect b="0" l="3042" r="11260" t="3288"/>
          <a:stretch/>
        </p:blipFill>
        <p:spPr>
          <a:xfrm>
            <a:off x="6102301" y="526676"/>
            <a:ext cx="1514850" cy="28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